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8" r:id="rId4"/>
    <p:sldId id="284" r:id="rId5"/>
    <p:sldId id="258" r:id="rId6"/>
    <p:sldId id="267" r:id="rId7"/>
    <p:sldId id="275" r:id="rId8"/>
    <p:sldId id="281" r:id="rId9"/>
    <p:sldId id="292" r:id="rId10"/>
    <p:sldId id="293" r:id="rId11"/>
    <p:sldId id="263" r:id="rId12"/>
    <p:sldId id="269" r:id="rId13"/>
    <p:sldId id="285" r:id="rId14"/>
    <p:sldId id="259" r:id="rId15"/>
    <p:sldId id="262" r:id="rId16"/>
    <p:sldId id="261" r:id="rId17"/>
    <p:sldId id="265" r:id="rId18"/>
    <p:sldId id="266" r:id="rId19"/>
    <p:sldId id="273" r:id="rId20"/>
    <p:sldId id="272" r:id="rId21"/>
    <p:sldId id="276" r:id="rId22"/>
    <p:sldId id="278" r:id="rId23"/>
    <p:sldId id="279" r:id="rId24"/>
    <p:sldId id="283" r:id="rId25"/>
    <p:sldId id="286" r:id="rId26"/>
    <p:sldId id="287" r:id="rId27"/>
    <p:sldId id="290" r:id="rId28"/>
    <p:sldId id="289" r:id="rId29"/>
    <p:sldId id="294" r:id="rId30"/>
    <p:sldId id="291" r:id="rId31"/>
    <p:sldId id="295" r:id="rId32"/>
  </p:sldIdLst>
  <p:sldSz cx="9144000" cy="6858000" type="screen4x3"/>
  <p:notesSz cx="6888163" cy="100187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AÑO 2018</a:t>
            </a:r>
            <a:endParaRPr lang="es-MX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5"/>
                <c:pt idx="0">
                  <c:v>SESION 1</c:v>
                </c:pt>
                <c:pt idx="1">
                  <c:v>SESION 2</c:v>
                </c:pt>
                <c:pt idx="2">
                  <c:v>SESION 3</c:v>
                </c:pt>
                <c:pt idx="3">
                  <c:v>SESION 4</c:v>
                </c:pt>
                <c:pt idx="4">
                  <c:v>SESION 5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C-4938-A7DE-DD50418DE54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5"/>
                <c:pt idx="0">
                  <c:v>SESION 1</c:v>
                </c:pt>
                <c:pt idx="1">
                  <c:v>SESION 2</c:v>
                </c:pt>
                <c:pt idx="2">
                  <c:v>SESION 3</c:v>
                </c:pt>
                <c:pt idx="3">
                  <c:v>SESION 4</c:v>
                </c:pt>
                <c:pt idx="4">
                  <c:v>SESION 5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BC-4938-A7DE-DD50418DE54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5"/>
                <c:pt idx="0">
                  <c:v>SESION 1</c:v>
                </c:pt>
                <c:pt idx="1">
                  <c:v>SESION 2</c:v>
                </c:pt>
                <c:pt idx="2">
                  <c:v>SESION 3</c:v>
                </c:pt>
                <c:pt idx="3">
                  <c:v>SESION 4</c:v>
                </c:pt>
                <c:pt idx="4">
                  <c:v>SESION 5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BC-4938-A7DE-DD50418DE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24448"/>
        <c:axId val="21242624"/>
        <c:axId val="0"/>
      </c:bar3D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AÑO 2019</a:t>
            </a:r>
            <a:endParaRPr lang="es-MX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SESION 6</c:v>
                </c:pt>
                <c:pt idx="1">
                  <c:v>SESION EXT. 1</c:v>
                </c:pt>
                <c:pt idx="2">
                  <c:v>SESION 7</c:v>
                </c:pt>
                <c:pt idx="3">
                  <c:v>SESION 8</c:v>
                </c:pt>
                <c:pt idx="4">
                  <c:v>SESION 9</c:v>
                </c:pt>
                <c:pt idx="5">
                  <c:v>SESION 10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0-4BF9-986C-24B39C0BA87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SESION 6</c:v>
                </c:pt>
                <c:pt idx="1">
                  <c:v>SESION EXT. 1</c:v>
                </c:pt>
                <c:pt idx="2">
                  <c:v>SESION 7</c:v>
                </c:pt>
                <c:pt idx="3">
                  <c:v>SESION 8</c:v>
                </c:pt>
                <c:pt idx="4">
                  <c:v>SESION 9</c:v>
                </c:pt>
                <c:pt idx="5">
                  <c:v>SESION 10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0-4BF9-986C-24B39C0BA87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SESION 6</c:v>
                </c:pt>
                <c:pt idx="1">
                  <c:v>SESION EXT. 1</c:v>
                </c:pt>
                <c:pt idx="2">
                  <c:v>SESION 7</c:v>
                </c:pt>
                <c:pt idx="3">
                  <c:v>SESION 8</c:v>
                </c:pt>
                <c:pt idx="4">
                  <c:v>SESION 9</c:v>
                </c:pt>
                <c:pt idx="5">
                  <c:v>SESION 10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00-4BF9-986C-24B39C0BA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24448"/>
        <c:axId val="21242624"/>
        <c:axId val="0"/>
      </c:bar3D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AÑO 2019</a:t>
            </a:r>
            <a:endParaRPr lang="es-MX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SESION EXT. 2</c:v>
                </c:pt>
                <c:pt idx="1">
                  <c:v>SESION 11</c:v>
                </c:pt>
                <c:pt idx="2">
                  <c:v>SESION 12</c:v>
                </c:pt>
                <c:pt idx="3">
                  <c:v>SESION 13</c:v>
                </c:pt>
                <c:pt idx="4">
                  <c:v>SESION EXT. 3</c:v>
                </c:pt>
                <c:pt idx="5">
                  <c:v>SESION 14</c:v>
                </c:pt>
                <c:pt idx="6">
                  <c:v>SESION 15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0-4BF9-986C-24B39C0BA87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SESION EXT. 2</c:v>
                </c:pt>
                <c:pt idx="1">
                  <c:v>SESION 11</c:v>
                </c:pt>
                <c:pt idx="2">
                  <c:v>SESION 12</c:v>
                </c:pt>
                <c:pt idx="3">
                  <c:v>SESION 13</c:v>
                </c:pt>
                <c:pt idx="4">
                  <c:v>SESION EXT. 3</c:v>
                </c:pt>
                <c:pt idx="5">
                  <c:v>SESION 14</c:v>
                </c:pt>
                <c:pt idx="6">
                  <c:v>SESION 15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0-4BF9-986C-24B39C0BA87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SESION EXT. 2</c:v>
                </c:pt>
                <c:pt idx="1">
                  <c:v>SESION 11</c:v>
                </c:pt>
                <c:pt idx="2">
                  <c:v>SESION 12</c:v>
                </c:pt>
                <c:pt idx="3">
                  <c:v>SESION 13</c:v>
                </c:pt>
                <c:pt idx="4">
                  <c:v>SESION EXT. 3</c:v>
                </c:pt>
                <c:pt idx="5">
                  <c:v>SESION 14</c:v>
                </c:pt>
                <c:pt idx="6">
                  <c:v>SESION 15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00-4BF9-986C-24B39C0BA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24448"/>
        <c:axId val="21242624"/>
        <c:axId val="0"/>
      </c:bar3D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32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93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3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73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283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830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4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30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9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4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33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90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1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3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C455-830A-4AB3-B2F2-B855277AB3D9}" type="datetimeFigureOut">
              <a:rPr lang="es-MX" smtClean="0"/>
              <a:t>17/09/2019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1C119C-23B1-40C8-B06E-2943C0D58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05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2819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Estadística de Asistencia a sesiones de Ayuntamiento administración 2018-2021.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4032448" cy="4104456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s-MX" sz="1400" b="1" dirty="0" smtClean="0">
                <a:solidFill>
                  <a:schemeClr val="tx1"/>
                </a:solidFill>
              </a:rPr>
              <a:t>Regidor .</a:t>
            </a:r>
          </a:p>
          <a:p>
            <a:pPr lvl="0" algn="l"/>
            <a:r>
              <a:rPr lang="es-MX" sz="1500" b="1" dirty="0" smtClean="0">
                <a:solidFill>
                  <a:schemeClr val="tx1"/>
                </a:solidFill>
              </a:rPr>
              <a:t>CP. </a:t>
            </a:r>
            <a:r>
              <a:rPr lang="es-MX" sz="1500" b="1" dirty="0">
                <a:solidFill>
                  <a:schemeClr val="tx1"/>
                </a:solidFill>
              </a:rPr>
              <a:t>Nancy Maldonado Gómez.   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Hugo Aristeo Landeros Zepeda.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Brenda Yanely Cárdenas Rodríguez.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David Santana Flores.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Yesenia Murillo Dueñas.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Cesar Antonio Preciado Castañeda.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Martha Arizon Virgen.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C. Valentina Ruelas Vázquez.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LIC. Tomas Quezada Uribe.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CD.  Rosendo Pérez Lepe.</a:t>
            </a:r>
          </a:p>
          <a:p>
            <a:pPr lvl="0" algn="l"/>
            <a:r>
              <a:rPr lang="es-MX" sz="1500" b="1" dirty="0">
                <a:solidFill>
                  <a:schemeClr val="tx1"/>
                </a:solidFill>
              </a:rPr>
              <a:t>LA. Clementina Fernández Martínez.</a:t>
            </a:r>
          </a:p>
          <a:p>
            <a:pPr algn="l"/>
            <a:r>
              <a:rPr lang="es-MX" sz="1500" b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508104" y="2564904"/>
            <a:ext cx="2336304" cy="363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339952" y="2348880"/>
            <a:ext cx="2336304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 smtClean="0">
                <a:solidFill>
                  <a:schemeClr val="tx1"/>
                </a:solidFill>
              </a:rPr>
              <a:t>Partido  Político 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PRD.</a:t>
            </a:r>
          </a:p>
          <a:p>
            <a:pPr>
              <a:lnSpc>
                <a:spcPct val="150000"/>
              </a:lnSpc>
            </a:pPr>
            <a:r>
              <a:rPr lang="es-MX" sz="1600" dirty="0" smtClean="0">
                <a:solidFill>
                  <a:schemeClr val="tx1"/>
                </a:solidFill>
              </a:rPr>
              <a:t>MORENA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8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Asistencia de Regidores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Cuarta Sesión Ordinaria 27 de Agosto de 2019.</a:t>
            </a:r>
          </a:p>
          <a:p>
            <a:pPr marL="0" indent="0" algn="just">
              <a:buNone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Asistencia de 11 once regidores de 11 once regidores que Integran el Ayuntamiento de Atengo administración 2018-2021.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Quinta Sesión Ordinaria 28 de Agosto de 2019.</a:t>
            </a:r>
          </a:p>
          <a:p>
            <a:pPr marL="0" indent="0" algn="just">
              <a:buNone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Asistencia de 11 once regidores de 11 once que integran el Ayuntamiento de Atengo administración 2018-2021.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5281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ASISTENCIA A SESIONES DE AYUNTAMIENTO. 2018-2021.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448232"/>
              </p:ext>
            </p:extLst>
          </p:nvPr>
        </p:nvGraphicFramePr>
        <p:xfrm>
          <a:off x="457200" y="1600200"/>
          <a:ext cx="77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2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320800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2">
                    <a:lumMod val="50000"/>
                  </a:schemeClr>
                </a:solidFill>
              </a:rPr>
              <a:t>ASISTENCIA A SESIONES DE AYUNTAMIENTO. 2018-2021.</a:t>
            </a: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301588"/>
              </p:ext>
            </p:extLst>
          </p:nvPr>
        </p:nvGraphicFramePr>
        <p:xfrm>
          <a:off x="611560" y="1809905"/>
          <a:ext cx="78488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60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320800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2">
                    <a:lumMod val="50000"/>
                  </a:schemeClr>
                </a:solidFill>
              </a:rPr>
              <a:t>ASISTENCIA A SESIONES DE AYUNTAMIENTO. 2018-2021.</a:t>
            </a: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714108"/>
              </p:ext>
            </p:extLst>
          </p:nvPr>
        </p:nvGraphicFramePr>
        <p:xfrm>
          <a:off x="-18078" y="1700808"/>
          <a:ext cx="84249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99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Primera Sesión Ordinaria.</a:t>
            </a:r>
            <a:br>
              <a:rPr lang="es-MX" sz="2000" dirty="0" smtClean="0"/>
            </a:br>
            <a:r>
              <a:rPr lang="es-MX" sz="2000" dirty="0" smtClean="0"/>
              <a:t>01 de Octubre de 2018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73949"/>
              </p:ext>
            </p:extLst>
          </p:nvPr>
        </p:nvGraphicFramePr>
        <p:xfrm>
          <a:off x="683568" y="1772816"/>
          <a:ext cx="7632848" cy="42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2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2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62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</a:t>
            </a:r>
            <a:r>
              <a:rPr lang="es-MX" sz="2000" dirty="0" smtClean="0"/>
              <a:t>.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Segunda Sesión Ordinaria.</a:t>
            </a:r>
            <a:br>
              <a:rPr lang="es-MX" sz="2000" dirty="0" smtClean="0"/>
            </a:br>
            <a:r>
              <a:rPr lang="es-MX" sz="2000" dirty="0"/>
              <a:t>1</a:t>
            </a:r>
            <a:r>
              <a:rPr lang="es-MX" sz="2000" dirty="0" smtClean="0"/>
              <a:t>7 de Octubre de 2018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93990"/>
              </p:ext>
            </p:extLst>
          </p:nvPr>
        </p:nvGraphicFramePr>
        <p:xfrm>
          <a:off x="408615" y="1772817"/>
          <a:ext cx="7979808" cy="460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91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6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 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8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8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8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58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98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Tercera Sesión Ordinaria.</a:t>
            </a:r>
            <a:br>
              <a:rPr lang="es-MX" sz="2000" dirty="0" smtClean="0"/>
            </a:br>
            <a:r>
              <a:rPr lang="es-MX" sz="2000" dirty="0" smtClean="0"/>
              <a:t>09 de Noviembre de 2018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84866"/>
              </p:ext>
            </p:extLst>
          </p:nvPr>
        </p:nvGraphicFramePr>
        <p:xfrm>
          <a:off x="336429" y="1628800"/>
          <a:ext cx="8373616" cy="439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3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14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</a:t>
                      </a:r>
                      <a:r>
                        <a:rPr lang="es-MX" sz="1400" dirty="0" smtClean="0"/>
                        <a:t>1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 </a:t>
                      </a:r>
                      <a:r>
                        <a:rPr lang="es-MX" sz="1400" dirty="0" smtClean="0"/>
                        <a:t>a favor,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1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1 Abstención.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1</a:t>
                      </a:r>
                      <a:r>
                        <a:rPr lang="es-MX" sz="1400" baseline="0" dirty="0" smtClean="0"/>
                        <a:t> Abstención.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16 a favor, 1 Abstención.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17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9288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Cuarta Sesión Ordinaria.</a:t>
            </a:r>
            <a:br>
              <a:rPr lang="es-MX" sz="2000" dirty="0" smtClean="0"/>
            </a:br>
            <a:r>
              <a:rPr lang="es-MX" sz="2000" dirty="0" smtClean="0"/>
              <a:t>28 de Noviembre de 2018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93133"/>
              </p:ext>
            </p:extLst>
          </p:nvPr>
        </p:nvGraphicFramePr>
        <p:xfrm>
          <a:off x="647564" y="1658500"/>
          <a:ext cx="7956883" cy="477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67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5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</a:t>
                      </a:r>
                      <a:endParaRPr lang="es-MX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2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81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 </a:t>
                      </a:r>
                      <a:r>
                        <a:rPr lang="es-MX" sz="1400" dirty="0" smtClean="0"/>
                        <a:t>a favor,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81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34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9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1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Quinta Sesión Ordinaria.</a:t>
            </a:r>
            <a:br>
              <a:rPr lang="es-MX" sz="2000" dirty="0" smtClean="0"/>
            </a:br>
            <a:r>
              <a:rPr lang="es-MX" sz="2000" dirty="0" smtClean="0"/>
              <a:t>11 de Diciembre de 2018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2765"/>
              </p:ext>
            </p:extLst>
          </p:nvPr>
        </p:nvGraphicFramePr>
        <p:xfrm>
          <a:off x="467544" y="1916833"/>
          <a:ext cx="7848872" cy="478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52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1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</a:t>
                      </a:r>
                      <a:r>
                        <a:rPr lang="es-MX" sz="140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2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99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3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3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63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43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9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</a:t>
            </a:r>
            <a:r>
              <a:rPr lang="es-MX" sz="2000" dirty="0" smtClean="0"/>
              <a:t>.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Sexta Sesión Ordinaria.</a:t>
            </a:r>
            <a:br>
              <a:rPr lang="es-MX" sz="2000" dirty="0" smtClean="0"/>
            </a:br>
            <a:r>
              <a:rPr lang="es-MX" sz="2000" dirty="0" smtClean="0"/>
              <a:t>28 de Enero de 2019.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65303"/>
              </p:ext>
            </p:extLst>
          </p:nvPr>
        </p:nvGraphicFramePr>
        <p:xfrm>
          <a:off x="467545" y="1844823"/>
          <a:ext cx="7848870" cy="474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112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1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</a:t>
                      </a:r>
                      <a:r>
                        <a:rPr lang="es-MX" sz="140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4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54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19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6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6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96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11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SESIONES CELEBRADAS.</a:t>
            </a:r>
            <a:br>
              <a:rPr lang="es-MX" dirty="0" smtClean="0"/>
            </a:br>
            <a:r>
              <a:rPr lang="es-MX" dirty="0" smtClean="0"/>
              <a:t>Administración 2018-2021.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2880320"/>
          </a:xfrm>
        </p:spPr>
        <p:txBody>
          <a:bodyPr>
            <a:normAutofit/>
          </a:bodyPr>
          <a:lstStyle/>
          <a:p>
            <a:r>
              <a:rPr lang="es-MX" dirty="0" smtClean="0"/>
              <a:t>OCTUBRE DEL 2018.       2 DOS SESIONES.</a:t>
            </a:r>
          </a:p>
          <a:p>
            <a:pPr marL="0" indent="0">
              <a:buNone/>
            </a:pPr>
            <a:r>
              <a:rPr lang="es-MX" sz="2000" dirty="0" smtClean="0"/>
              <a:t>(1 Primero y 17 diecisiete de Octubre del 2018)</a:t>
            </a:r>
            <a:endParaRPr lang="es-MX" dirty="0" smtClean="0"/>
          </a:p>
          <a:p>
            <a:r>
              <a:rPr lang="es-MX" dirty="0" smtClean="0"/>
              <a:t>NOVIEMBRE DE 2018.   2 DOS SESIONES.</a:t>
            </a:r>
          </a:p>
          <a:p>
            <a:pPr marL="0" indent="0">
              <a:buNone/>
            </a:pPr>
            <a:r>
              <a:rPr lang="es-MX" sz="1800" dirty="0" smtClean="0"/>
              <a:t>(9 nueve y 28 de Noviembre de 2018)</a:t>
            </a:r>
          </a:p>
          <a:p>
            <a:r>
              <a:rPr lang="es-MX" dirty="0" smtClean="0"/>
              <a:t>DICIEMBRE DE 2018.        1 UNA SESION.</a:t>
            </a:r>
            <a:endParaRPr lang="es-MX" sz="3000" dirty="0" smtClean="0"/>
          </a:p>
          <a:p>
            <a:pPr marL="0" indent="0">
              <a:buNone/>
            </a:pPr>
            <a:r>
              <a:rPr lang="es-MX" sz="2000" dirty="0" smtClean="0"/>
              <a:t>(11 de Diciembre de 2018.)</a:t>
            </a:r>
          </a:p>
          <a:p>
            <a:endParaRPr lang="es-MX" sz="2800" dirty="0" smtClean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6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Primera Sesión Extraordinaria.</a:t>
            </a:r>
            <a:br>
              <a:rPr lang="es-MX" sz="2000" dirty="0" smtClean="0"/>
            </a:br>
            <a:r>
              <a:rPr lang="es-MX" sz="2000" dirty="0" smtClean="0"/>
              <a:t>08 de Febrero de 2019.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86226"/>
              </p:ext>
            </p:extLst>
          </p:nvPr>
        </p:nvGraphicFramePr>
        <p:xfrm>
          <a:off x="467544" y="1799781"/>
          <a:ext cx="7920880" cy="479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7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860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0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</a:t>
                      </a:r>
                      <a:r>
                        <a:rPr lang="es-MX" sz="140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9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9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59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8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58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8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 a favor.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59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01546"/>
              </p:ext>
            </p:extLst>
          </p:nvPr>
        </p:nvGraphicFramePr>
        <p:xfrm>
          <a:off x="336429" y="1904207"/>
          <a:ext cx="8268019" cy="400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78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 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/>
              <a:t>Séptima Sesión Ordinaria.</a:t>
            </a:r>
            <a:br>
              <a:rPr lang="es-MX" sz="2000" dirty="0" smtClean="0"/>
            </a:br>
            <a:r>
              <a:rPr lang="es-MX" sz="2000" dirty="0" smtClean="0"/>
              <a:t>28 de Febrero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72392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17383"/>
              </p:ext>
            </p:extLst>
          </p:nvPr>
        </p:nvGraphicFramePr>
        <p:xfrm>
          <a:off x="336429" y="1904207"/>
          <a:ext cx="8268019" cy="400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78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 a favor,</a:t>
                      </a:r>
                      <a:r>
                        <a:rPr lang="es-MX" sz="1400" baseline="0" dirty="0" smtClean="0"/>
                        <a:t>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Octava</a:t>
            </a:r>
            <a:r>
              <a:rPr lang="es-MX" sz="2000" dirty="0" smtClean="0"/>
              <a:t> Sesión Ordinaria.</a:t>
            </a:r>
            <a:br>
              <a:rPr lang="es-MX" sz="2000" dirty="0" smtClean="0"/>
            </a:br>
            <a:r>
              <a:rPr lang="es-MX" sz="2000" dirty="0" smtClean="0"/>
              <a:t>22 de Marzo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49245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82676"/>
              </p:ext>
            </p:extLst>
          </p:nvPr>
        </p:nvGraphicFramePr>
        <p:xfrm>
          <a:off x="336429" y="1904208"/>
          <a:ext cx="8268019" cy="411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5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14 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Novena</a:t>
            </a:r>
            <a:r>
              <a:rPr lang="es-MX" sz="2000" dirty="0" smtClean="0"/>
              <a:t> Sesión Ordinaria.</a:t>
            </a:r>
            <a:br>
              <a:rPr lang="es-MX" sz="2000" dirty="0" smtClean="0"/>
            </a:br>
            <a:r>
              <a:rPr lang="es-MX" sz="2000" dirty="0" smtClean="0"/>
              <a:t>05 de Abril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16274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28808"/>
              </p:ext>
            </p:extLst>
          </p:nvPr>
        </p:nvGraphicFramePr>
        <p:xfrm>
          <a:off x="336429" y="1904208"/>
          <a:ext cx="8268019" cy="411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5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22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22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22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22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22 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1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22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smtClean="0"/>
                        <a:t>22</a:t>
                      </a:r>
                      <a:r>
                        <a:rPr lang="es-MX" sz="1400" baseline="0" smtClean="0"/>
                        <a:t> </a:t>
                      </a:r>
                      <a:r>
                        <a:rPr lang="es-MX" sz="1400" smtClean="0"/>
                        <a:t>a </a:t>
                      </a:r>
                      <a:r>
                        <a:rPr lang="es-MX" sz="1400" dirty="0" smtClean="0"/>
                        <a:t>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Sesión Ordinaria.</a:t>
            </a:r>
            <a:br>
              <a:rPr lang="es-MX" sz="2000" dirty="0" smtClean="0"/>
            </a:br>
            <a:r>
              <a:rPr lang="es-MX" sz="2000" dirty="0" smtClean="0"/>
              <a:t>17 de Mayo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90149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89118"/>
              </p:ext>
            </p:extLst>
          </p:nvPr>
        </p:nvGraphicFramePr>
        <p:xfrm>
          <a:off x="336429" y="1904208"/>
          <a:ext cx="8268019" cy="411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5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Antonio Preciado Castañeda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Segunda </a:t>
            </a:r>
            <a:r>
              <a:rPr lang="es-MX" sz="2000" dirty="0" smtClean="0"/>
              <a:t>Sesión Extraordinaria.</a:t>
            </a:r>
            <a:br>
              <a:rPr lang="es-MX" sz="2000" dirty="0" smtClean="0"/>
            </a:br>
            <a:r>
              <a:rPr lang="es-MX" sz="2000" dirty="0" smtClean="0"/>
              <a:t>06 de Junio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76454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57627"/>
              </p:ext>
            </p:extLst>
          </p:nvPr>
        </p:nvGraphicFramePr>
        <p:xfrm>
          <a:off x="336429" y="1904209"/>
          <a:ext cx="8268019" cy="438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56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89133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13956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Primera Sesión Ordinaria.</a:t>
            </a:r>
            <a:br>
              <a:rPr lang="es-MX" sz="2000" dirty="0" smtClean="0"/>
            </a:br>
            <a:r>
              <a:rPr lang="es-MX" sz="2000" dirty="0" smtClean="0"/>
              <a:t>18 de Junio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55743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62758"/>
              </p:ext>
            </p:extLst>
          </p:nvPr>
        </p:nvGraphicFramePr>
        <p:xfrm>
          <a:off x="336429" y="1904209"/>
          <a:ext cx="8268019" cy="427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56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89133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10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556117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Segunda Sesión Ordinaria.</a:t>
            </a:r>
            <a:br>
              <a:rPr lang="es-MX" sz="2000" dirty="0" smtClean="0"/>
            </a:br>
            <a:r>
              <a:rPr lang="es-MX" sz="2000" dirty="0" smtClean="0"/>
              <a:t>10 de Julio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021808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66659"/>
              </p:ext>
            </p:extLst>
          </p:nvPr>
        </p:nvGraphicFramePr>
        <p:xfrm>
          <a:off x="336429" y="1904209"/>
          <a:ext cx="8268019" cy="438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56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89133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4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13956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Tercera Sesión Ordinaria.</a:t>
            </a:r>
            <a:br>
              <a:rPr lang="es-MX" sz="2000" dirty="0" smtClean="0"/>
            </a:br>
            <a:r>
              <a:rPr lang="es-MX" sz="2000" dirty="0" smtClean="0"/>
              <a:t>22 de Julio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39888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9854"/>
              </p:ext>
            </p:extLst>
          </p:nvPr>
        </p:nvGraphicFramePr>
        <p:xfrm>
          <a:off x="395535" y="2060848"/>
          <a:ext cx="8496945" cy="416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618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David Santana Flores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 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217679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Antonio Preciado Castañeda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43774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</a:t>
                      </a:r>
                      <a:r>
                        <a:rPr lang="es-MX" sz="1400" dirty="0" smtClean="0"/>
                        <a:t>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01463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 0</a:t>
                      </a:r>
                      <a:r>
                        <a:rPr lang="es-MX" sz="1400" baseline="0" dirty="0" smtClean="0"/>
                        <a:t>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56649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 a favor</a:t>
                      </a:r>
                      <a:r>
                        <a:rPr lang="es-MX" sz="1400" baseline="0" dirty="0" smtClean="0"/>
                        <a:t>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86114"/>
                  </a:ext>
                </a:extLst>
              </a:tr>
              <a:tr h="244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17455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 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138918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 </a:t>
                      </a:r>
                      <a:r>
                        <a:rPr lang="es-MX" sz="1400" dirty="0" smtClean="0"/>
                        <a:t>a favor,</a:t>
                      </a:r>
                      <a:r>
                        <a:rPr lang="es-MX" sz="1400" baseline="0" dirty="0" smtClean="0"/>
                        <a:t>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879325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3"/>
            <a:ext cx="8412035" cy="129585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Tercera </a:t>
            </a:r>
            <a:r>
              <a:rPr lang="es-MX" sz="2000" dirty="0" smtClean="0"/>
              <a:t>Sesión Extraordinaria.</a:t>
            </a:r>
            <a:br>
              <a:rPr lang="es-MX" sz="2000" dirty="0" smtClean="0"/>
            </a:br>
            <a:r>
              <a:rPr lang="es-MX" sz="2000" dirty="0" smtClean="0"/>
              <a:t>02 de Agosto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1087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SESIONES CELEBRADAS.</a:t>
            </a:r>
            <a:br>
              <a:rPr lang="es-MX" dirty="0"/>
            </a:br>
            <a:r>
              <a:rPr lang="es-MX" dirty="0"/>
              <a:t>Administración 2018-2021.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988840"/>
            <a:ext cx="7632848" cy="4248471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ENERO DEL 2019.        1 SESION.</a:t>
            </a:r>
            <a:endParaRPr lang="es-MX" dirty="0"/>
          </a:p>
          <a:p>
            <a:pPr marL="0" indent="0">
              <a:buNone/>
            </a:pPr>
            <a:r>
              <a:rPr lang="es-MX" sz="2000" dirty="0" smtClean="0"/>
              <a:t>(28 de Enero del 2019)</a:t>
            </a:r>
            <a:endParaRPr lang="es-MX" dirty="0"/>
          </a:p>
          <a:p>
            <a:r>
              <a:rPr lang="es-MX" dirty="0" smtClean="0"/>
              <a:t>FEBRERO DE 2019.    1 SESION EXTRAORDINARIA Y 1 SESION ORDINARIA.</a:t>
            </a:r>
          </a:p>
          <a:p>
            <a:pPr marL="0" indent="0">
              <a:buNone/>
            </a:pPr>
            <a:r>
              <a:rPr lang="es-MX" dirty="0"/>
              <a:t>(08 de Febrero del </a:t>
            </a:r>
            <a:r>
              <a:rPr lang="es-MX" dirty="0" smtClean="0"/>
              <a:t>2019 y 28 de Febrero del 2019)</a:t>
            </a:r>
          </a:p>
          <a:p>
            <a:r>
              <a:rPr lang="es-MX" dirty="0" smtClean="0"/>
              <a:t>MARZO DE 2019.         1 SESION. </a:t>
            </a:r>
          </a:p>
          <a:p>
            <a:pPr marL="0" indent="0">
              <a:buNone/>
            </a:pPr>
            <a:r>
              <a:rPr lang="es-MX" dirty="0" smtClean="0"/>
              <a:t>22 de Marzo del 2019.</a:t>
            </a:r>
          </a:p>
          <a:p>
            <a:r>
              <a:rPr lang="es-MX" dirty="0" smtClean="0"/>
              <a:t>ABRIL DE 2019.       1 SESION.</a:t>
            </a:r>
          </a:p>
          <a:p>
            <a:pPr marL="0" indent="0">
              <a:buNone/>
            </a:pPr>
            <a:r>
              <a:rPr lang="es-MX" dirty="0" smtClean="0"/>
              <a:t>05 de Abril de 2019   </a:t>
            </a:r>
          </a:p>
          <a:p>
            <a:r>
              <a:rPr lang="es-MX" dirty="0" smtClean="0"/>
              <a:t>MAYO DE 2019.       1 SESION.</a:t>
            </a:r>
          </a:p>
          <a:p>
            <a:pPr marL="0" indent="0">
              <a:buNone/>
            </a:pPr>
            <a:r>
              <a:rPr lang="es-MX" sz="1800" dirty="0" smtClean="0"/>
              <a:t>17 de Mayo de 2019</a:t>
            </a: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87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44868"/>
              </p:ext>
            </p:extLst>
          </p:nvPr>
        </p:nvGraphicFramePr>
        <p:xfrm>
          <a:off x="336429" y="1904209"/>
          <a:ext cx="8268019" cy="438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56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89133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18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18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13956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Cuarta Sesión Ordinaria.</a:t>
            </a:r>
            <a:br>
              <a:rPr lang="es-MX" sz="2000" dirty="0" smtClean="0"/>
            </a:br>
            <a:r>
              <a:rPr lang="es-MX" sz="2000" dirty="0" smtClean="0"/>
              <a:t>27 de Agosto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44527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36326"/>
              </p:ext>
            </p:extLst>
          </p:nvPr>
        </p:nvGraphicFramePr>
        <p:xfrm>
          <a:off x="336429" y="1904209"/>
          <a:ext cx="8268019" cy="438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56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favor, 0</a:t>
                      </a:r>
                      <a:r>
                        <a:rPr lang="es-MX" sz="1400" dirty="0" smtClean="0"/>
                        <a:t> en contra.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Brenda Yanely Cárdenas Rodríguez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Cesar Antonio Preciado Castañeda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89133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Tomas Quezada Uribe.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favor, 0 en contra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13956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36429" y="332942"/>
            <a:ext cx="8268019" cy="1571265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Sentido de Votación de los Regidores de las Administración 2018-2021.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/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Decima</a:t>
            </a:r>
            <a:r>
              <a:rPr lang="es-MX" sz="2000" dirty="0" smtClean="0"/>
              <a:t> Quinta Sesión Ordinaria.</a:t>
            </a:r>
            <a:br>
              <a:rPr lang="es-MX" sz="2000" dirty="0" smtClean="0"/>
            </a:br>
            <a:r>
              <a:rPr lang="es-MX" sz="2000" dirty="0" smtClean="0"/>
              <a:t>28 de Agosto de 2019.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8895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SESIONES CELEBRADAS.</a:t>
            </a:r>
            <a:br>
              <a:rPr lang="es-MX" dirty="0"/>
            </a:br>
            <a:r>
              <a:rPr lang="es-MX" dirty="0"/>
              <a:t>Administración 2018-2021.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44824"/>
            <a:ext cx="7787208" cy="424847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JUNIO DEL 2019.    1 SESION EXTRAORDINARIA Y 1 SESION ORDINARIA.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(06 de Junio del 2019 y </a:t>
            </a:r>
            <a:r>
              <a:rPr lang="es-MX" sz="2000" dirty="0" smtClean="0"/>
              <a:t>18 de Junio  del 2019).</a:t>
            </a:r>
          </a:p>
          <a:p>
            <a:r>
              <a:rPr lang="es-MX" dirty="0" smtClean="0"/>
              <a:t>JULIO DEL 2019.  2 SESIONES ORDINARIAS.</a:t>
            </a:r>
          </a:p>
          <a:p>
            <a:pPr marL="0" indent="0">
              <a:buNone/>
            </a:pPr>
            <a:r>
              <a:rPr lang="es-MX" dirty="0" smtClean="0"/>
              <a:t>(10 de Julio de 2019 y 22 de Julio de 2019.)</a:t>
            </a:r>
          </a:p>
          <a:p>
            <a:r>
              <a:rPr lang="es-MX" dirty="0" smtClean="0"/>
              <a:t>AGOSTO DEL 2019.    1 SESION EXTRAORDINARIA Y DOS SESIONES ORDINARIAS.</a:t>
            </a:r>
          </a:p>
          <a:p>
            <a:pPr marL="0" indent="0">
              <a:buNone/>
            </a:pPr>
            <a:r>
              <a:rPr lang="es-MX" dirty="0" smtClean="0"/>
              <a:t>(02 de Agosto de 2019, 27 y 28 de Agosto de 2019)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30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Asistencia de Regidores.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es-MX" sz="2400" dirty="0" smtClean="0"/>
              <a:t>Primera Sesión Ordinaria de fecha 01 de Octubre del 2018.</a:t>
            </a:r>
          </a:p>
          <a:p>
            <a:pPr marL="0" indent="0" algn="just">
              <a:buNone/>
            </a:pPr>
            <a:r>
              <a:rPr lang="es-MX" sz="2400" dirty="0"/>
              <a:t> </a:t>
            </a:r>
            <a:r>
              <a:rPr lang="es-MX" sz="2400" dirty="0" smtClean="0"/>
              <a:t>Asistencia de 11 once regidores de 11 once regidores que Integran el Ayuntamiento del Atengo administración 2018-2021.</a:t>
            </a:r>
          </a:p>
          <a:p>
            <a:pPr marL="0" indent="0">
              <a:buNone/>
            </a:pPr>
            <a:endParaRPr lang="es-MX" sz="2400" dirty="0" smtClean="0"/>
          </a:p>
          <a:p>
            <a:pPr lvl="0"/>
            <a:r>
              <a:rPr lang="es-MX" sz="2400" dirty="0" smtClean="0">
                <a:solidFill>
                  <a:prstClr val="black"/>
                </a:solidFill>
              </a:rPr>
              <a:t>Segunda </a:t>
            </a:r>
            <a:r>
              <a:rPr lang="es-MX" sz="2400" dirty="0">
                <a:solidFill>
                  <a:prstClr val="black"/>
                </a:solidFill>
              </a:rPr>
              <a:t>Sesión </a:t>
            </a:r>
            <a:r>
              <a:rPr lang="es-MX" sz="2400" dirty="0" smtClean="0">
                <a:solidFill>
                  <a:prstClr val="black"/>
                </a:solidFill>
              </a:rPr>
              <a:t>Ordinaria </a:t>
            </a:r>
            <a:r>
              <a:rPr lang="es-MX" sz="2400" dirty="0">
                <a:solidFill>
                  <a:prstClr val="black"/>
                </a:solidFill>
              </a:rPr>
              <a:t>de fecha </a:t>
            </a:r>
            <a:r>
              <a:rPr lang="es-MX" sz="2400" dirty="0" smtClean="0">
                <a:solidFill>
                  <a:prstClr val="black"/>
                </a:solidFill>
              </a:rPr>
              <a:t>17 de </a:t>
            </a:r>
            <a:r>
              <a:rPr lang="es-MX" sz="2400" dirty="0">
                <a:solidFill>
                  <a:prstClr val="black"/>
                </a:solidFill>
              </a:rPr>
              <a:t>Octubre del 2018.</a:t>
            </a:r>
          </a:p>
          <a:p>
            <a:pPr marL="0" lvl="0" indent="0" algn="just">
              <a:buNone/>
            </a:pPr>
            <a:r>
              <a:rPr lang="es-MX" sz="2400" dirty="0">
                <a:solidFill>
                  <a:prstClr val="black"/>
                </a:solidFill>
              </a:rPr>
              <a:t> Asistencia de 11 once regidores de 11 </a:t>
            </a:r>
            <a:r>
              <a:rPr lang="es-MX" sz="2400" dirty="0" smtClean="0">
                <a:solidFill>
                  <a:prstClr val="black"/>
                </a:solidFill>
              </a:rPr>
              <a:t>once regidores </a:t>
            </a:r>
            <a:r>
              <a:rPr lang="es-MX" sz="2400" dirty="0">
                <a:solidFill>
                  <a:prstClr val="black"/>
                </a:solidFill>
              </a:rPr>
              <a:t>que Integran el Ayuntamiento del Atengo administración 2018-2021</a:t>
            </a:r>
            <a:r>
              <a:rPr lang="es-MX" sz="2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s-MX" sz="2400" dirty="0" smtClean="0">
              <a:solidFill>
                <a:prstClr val="black"/>
              </a:solidFill>
            </a:endParaRPr>
          </a:p>
          <a:p>
            <a:r>
              <a:rPr lang="es-MX" sz="2400" dirty="0" smtClean="0"/>
              <a:t>Tercera Sesión Solemne de fecha 09 de Noviembre del 2018.</a:t>
            </a:r>
          </a:p>
          <a:p>
            <a:pPr marL="0" indent="0" algn="just">
              <a:buNone/>
            </a:pPr>
            <a:r>
              <a:rPr lang="es-MX" sz="2400" dirty="0" smtClean="0"/>
              <a:t> Asistencia de 11 once regidores de 11 once regidores que Integran el Ayuntamiento del Atengo administración 2018-2021.</a:t>
            </a:r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091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Asistencia de Regidores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es-MX" sz="2400" dirty="0" smtClean="0"/>
              <a:t>Cuarta Sesión Ordinaria 28 de Noviembre del 2018.</a:t>
            </a:r>
          </a:p>
          <a:p>
            <a:pPr marL="0" indent="0" algn="just">
              <a:buNone/>
            </a:pPr>
            <a:r>
              <a:rPr lang="es-MX" sz="2400" dirty="0" smtClean="0"/>
              <a:t> Asistencia de 11 once regidores de 11 once regidores que Integran el Ayuntamiento de Atengo administración 2018-2021.</a:t>
            </a:r>
            <a:endParaRPr lang="es-MX" sz="2400" dirty="0"/>
          </a:p>
          <a:p>
            <a:r>
              <a:rPr lang="es-MX" sz="2400" dirty="0" smtClean="0"/>
              <a:t>Quinta Sesión Ordinaria de fecha 11 de Diciembre del 2018.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11 once regidores de 11 once regidores que integran el Ayuntamiento de Atengo administración 2018-2021.</a:t>
            </a:r>
          </a:p>
          <a:p>
            <a:r>
              <a:rPr lang="es-MX" sz="2400" dirty="0" smtClean="0"/>
              <a:t>Sexta Sesión Ordinaria 28 de Enero del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11 once regidores de 11 once regidores que Integran el Ayuntamiento de Atengo administración 2018-2021.</a:t>
            </a: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7420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347713" cy="1320800"/>
          </a:xfrm>
        </p:spPr>
        <p:txBody>
          <a:bodyPr/>
          <a:lstStyle/>
          <a:p>
            <a:r>
              <a:rPr lang="es-MX" dirty="0" smtClean="0"/>
              <a:t>Asistencia de Regidores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es-MX" sz="2400" dirty="0" smtClean="0"/>
              <a:t>Primera Sesión Extraordinaria 08 de Febrero del 2019.</a:t>
            </a:r>
          </a:p>
          <a:p>
            <a:pPr marL="0" indent="0" algn="just">
              <a:buNone/>
            </a:pPr>
            <a:r>
              <a:rPr lang="es-MX" sz="2400" dirty="0" smtClean="0"/>
              <a:t> Asistencia de 11 once regidores de 11 once regidores que Integran el Ayuntamiento de Atengo administración 2018-2021.</a:t>
            </a:r>
            <a:endParaRPr lang="es-MX" sz="2400" dirty="0"/>
          </a:p>
          <a:p>
            <a:r>
              <a:rPr lang="es-MX" sz="2400" dirty="0" smtClean="0"/>
              <a:t>Séptima Sesión Ordinaria de fecha 28 de Febrero de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10 diez  regidores de 11 once regidores que integran el Ayuntamiento de Atengo administración 2018-2021.</a:t>
            </a:r>
          </a:p>
          <a:p>
            <a:r>
              <a:rPr lang="es-MX" sz="2400" dirty="0" smtClean="0"/>
              <a:t>Octava Sesión Ordinaria 22 de Marzo del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10 diez regidores de 11 once regidores que Integran el Ayuntamiento de Atengo administración 2018-2021.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Novena Sesión Ordinaria 05 de Abril de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09 nueve regidores de 11 once regidores que Integran el Ayuntamiento de Atengo administración 2018-2021.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97890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Asistencia de Regidores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Sesión Ordinaria 17 de Mayo de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10 diez regidores de 11 once regidores que Integran el Ayuntamiento de Atengo administración 2018-2021.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Segunda Sesión Extraordinaria 06 de Junio de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9 nueve regidores de 11 once que integran el Ayuntamiento de Atengo administración 2018-2021.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Primera Sesión Ordinaria 18 de Junio de 2019.</a:t>
            </a:r>
          </a:p>
          <a:p>
            <a:pPr marL="0" indent="0" algn="just">
              <a:buNone/>
            </a:pPr>
            <a:r>
              <a:rPr lang="es-MX" sz="2400" dirty="0" smtClean="0"/>
              <a:t>Asistencia de 11 once regidores de 11 once regidores que Integran el Ayuntamiento de Atengo administración 2018-2021.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52678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Asistencia de Regidores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Segunda Sesión Ordinaria 10 de Julio de 2019.</a:t>
            </a:r>
          </a:p>
          <a:p>
            <a:pPr marL="0" indent="0" algn="just">
              <a:buNone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Asistencia de 10 diez regidores de 11 once regidores que Integran el Ayuntamiento de Atengo administración 2018-2021.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Decima Tercera Sesión Ordinaria 22 de Julio de 2019.</a:t>
            </a:r>
          </a:p>
          <a:p>
            <a:pPr marL="0" indent="0" algn="just">
              <a:buNone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Asistencia de 8 ocho regidores de 11 once que integran el Ayuntamiento de Atengo administración 2018-2021</a:t>
            </a:r>
            <a:r>
              <a:rPr lang="es-MX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 smtClean="0"/>
              <a:t>Tercera Sesión Extraordinaria  02 de Agosto de 2019.</a:t>
            </a:r>
          </a:p>
          <a:p>
            <a:pPr marL="0" indent="0" algn="just">
              <a:buNone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Asistencia de 11 once regidores de 11 once regidores que Integran el Ayuntamiento de Atengo administración 2018-2021.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lvl="0" indent="0">
              <a:buNone/>
            </a:pPr>
            <a:endParaRPr lang="es-MX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51302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856</TotalTime>
  <Words>3733</Words>
  <Application>Microsoft Office PowerPoint</Application>
  <PresentationFormat>Presentación en pantalla (4:3)</PresentationFormat>
  <Paragraphs>1171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Trebuchet MS</vt:lpstr>
      <vt:lpstr>Wingdings</vt:lpstr>
      <vt:lpstr>Wingdings 3</vt:lpstr>
      <vt:lpstr>Faceta</vt:lpstr>
      <vt:lpstr>Estadística de Asistencia a sesiones de Ayuntamiento administración 2018-2021.</vt:lpstr>
      <vt:lpstr>SESIONES CELEBRADAS. Administración 2018-2021.</vt:lpstr>
      <vt:lpstr>SESIONES CELEBRADAS. Administración 2018-2021.</vt:lpstr>
      <vt:lpstr>SESIONES CELEBRADAS. Administración 2018-2021.</vt:lpstr>
      <vt:lpstr>Asistencia de Regidores.</vt:lpstr>
      <vt:lpstr>Asistencia de Regidores</vt:lpstr>
      <vt:lpstr>Asistencia de Regidores</vt:lpstr>
      <vt:lpstr>Asistencia de Regidores</vt:lpstr>
      <vt:lpstr>Asistencia de Regidores</vt:lpstr>
      <vt:lpstr>Asistencia de Regidores</vt:lpstr>
      <vt:lpstr>ASISTENCIA A SESIONES DE AYUNTAMIENTO. 2018-2021.</vt:lpstr>
      <vt:lpstr>ASISTENCIA A SESIONES DE AYUNTAMIENTO. 2018-2021.</vt:lpstr>
      <vt:lpstr>ASISTENCIA A SESIONES DE AYUNTAMIENTO. 2018-2021.</vt:lpstr>
      <vt:lpstr>Sentido de Votación de los Regidores de las Administración 2018-2021.  Primera Sesión Ordinaria. 01 de Octubre de 2018</vt:lpstr>
      <vt:lpstr>Sentido de Votación de los Regidores de las Administración 2018-2021.  Segunda Sesión Ordinaria. 17 de Octubre de 2018</vt:lpstr>
      <vt:lpstr>Sentido de Votación de los Regidores de las Administración 2018-2021. Tercera Sesión Ordinaria. 09 de Noviembre de 2018</vt:lpstr>
      <vt:lpstr>Sentido de Votación de los Regidores de las Administración 2018-2021.  Cuarta Sesión Ordinaria. 28 de Noviembre de 2018</vt:lpstr>
      <vt:lpstr>Sentido de Votación de los Regidores de las Administración 2018-2021.  Quinta Sesión Ordinaria. 11 de Diciembre de 2018</vt:lpstr>
      <vt:lpstr>Sentido de Votación de los Regidores de las Administración 2018-2021.  Sexta Sesión Ordinaria. 28 de Enero de 2019.</vt:lpstr>
      <vt:lpstr>Sentido de Votación de los Regidores de las Administración 2018-2021.  Primera Sesión Extraordinaria. 08 de Febrero de 2019.</vt:lpstr>
      <vt:lpstr>Sentido de Votación de los Regidores de las Administración 2018-2021.  Séptima Sesión Ordinaria. 28 de Febrero de 2019.</vt:lpstr>
      <vt:lpstr>Sentido de Votación de los Regidores de las Administración 2018-2021.  Octava Sesión Ordinaria. 22 de Marzo de 2019.</vt:lpstr>
      <vt:lpstr>Sentido de Votación de los Regidores de las Administración 2018-2021.  Novena Sesión Ordinaria. 05 de Abril de 2019.</vt:lpstr>
      <vt:lpstr>Sentido de Votación de los Regidores de las Administración 2018-2021.  Decima Sesión Ordinaria. 17 de Mayo de 2019.</vt:lpstr>
      <vt:lpstr>Sentido de Votación de los Regidores de las Administración 2018-2021.  Segunda Sesión Extraordinaria. 06 de Junio de 2019.</vt:lpstr>
      <vt:lpstr>Sentido de Votación de los Regidores de las Administración 2018-2021.  Decima Primera Sesión Ordinaria. 18 de Junio de 2019.</vt:lpstr>
      <vt:lpstr>Sentido de Votación de los Regidores de las Administración 2018-2021.  Decima Segunda Sesión Ordinaria. 10 de Julio de 2019.</vt:lpstr>
      <vt:lpstr>Sentido de Votación de los Regidores de las Administración 2018-2021.  Decima Tercera Sesión Ordinaria. 22 de Julio de 2019.</vt:lpstr>
      <vt:lpstr>Sentido de Votación de los Regidores de las Administración 2018-2021.  Tercera Sesión Extraordinaria. 02 de Agosto de 2019.</vt:lpstr>
      <vt:lpstr>Sentido de Votación de los Regidores de las Administración 2018-2021.  Decima Cuarta Sesión Ordinaria. 27 de Agosto de 2019.</vt:lpstr>
      <vt:lpstr>Sentido de Votación de los Regidores de las Administración 2018-2021.  Decima Quinta Sesión Ordinaria. 28 de Agosto de 2019.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 Asistencia a sesiones de Ayuntamiento administración 2018-2021.</dc:title>
  <dc:creator>Usuario</dc:creator>
  <cp:lastModifiedBy>SECRETARIO GENERA</cp:lastModifiedBy>
  <cp:revision>40</cp:revision>
  <cp:lastPrinted>2019-04-09T23:14:01Z</cp:lastPrinted>
  <dcterms:created xsi:type="dcterms:W3CDTF">2018-11-23T18:02:06Z</dcterms:created>
  <dcterms:modified xsi:type="dcterms:W3CDTF">2019-09-17T17:23:56Z</dcterms:modified>
</cp:coreProperties>
</file>